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1"/>
  </p:notesMasterIdLst>
  <p:sldIdLst>
    <p:sldId id="256" r:id="rId2"/>
    <p:sldId id="276" r:id="rId3"/>
    <p:sldId id="258" r:id="rId4"/>
    <p:sldId id="259" r:id="rId5"/>
    <p:sldId id="262" r:id="rId6"/>
    <p:sldId id="263" r:id="rId7"/>
    <p:sldId id="264" r:id="rId8"/>
    <p:sldId id="265" r:id="rId9"/>
    <p:sldId id="280" r:id="rId10"/>
    <p:sldId id="275" r:id="rId11"/>
    <p:sldId id="260" r:id="rId12"/>
    <p:sldId id="267" r:id="rId13"/>
    <p:sldId id="277" r:id="rId14"/>
    <p:sldId id="268" r:id="rId15"/>
    <p:sldId id="278" r:id="rId16"/>
    <p:sldId id="257" r:id="rId17"/>
    <p:sldId id="273" r:id="rId18"/>
    <p:sldId id="27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10618-95D5-4F11-BBD3-2D563AD63723}" type="datetimeFigureOut">
              <a:rPr lang="fr-FR" smtClean="0"/>
              <a:t>06/09/2023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E06B1-F777-4936-A874-80BE421471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2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0BB95-38F0-437E-A4CE-4665D731ED6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18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09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7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1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4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7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8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3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lyon2.fr/formation/reglement-de-scolarite-2022-2026" TargetMode="Externa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anna.chainay@univ-lyon2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3BBB78-D157-D059-FDC9-F209D6E6E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651" y="1122363"/>
            <a:ext cx="11034695" cy="3174690"/>
          </a:xfrm>
        </p:spPr>
        <p:txBody>
          <a:bodyPr>
            <a:normAutofit/>
          </a:bodyPr>
          <a:lstStyle/>
          <a:p>
            <a:r>
              <a:rPr lang="fr-FR" dirty="0"/>
              <a:t>Réunion de rentrée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6436AB-6805-9B45-DF66-45DDB51A0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51" y="4723637"/>
            <a:ext cx="11034695" cy="1481396"/>
          </a:xfrm>
        </p:spPr>
        <p:txBody>
          <a:bodyPr>
            <a:normAutofit/>
          </a:bodyPr>
          <a:lstStyle/>
          <a:p>
            <a:r>
              <a:rPr lang="fr-FR" dirty="0"/>
              <a:t>Licence 3 Sciences Cognitives                                            2023 - 2024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05A18F-C9A0-7898-2450-59E92414F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85" y="186259"/>
            <a:ext cx="174338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02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8AF3A-F8DE-CD3E-D5AB-9CB031A9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Compensations et Notes Seuil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E0A3CB-0553-A1EA-2263-9E5F00E9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Il existe un système de « note seuil éliminatoire » de 8/20 pour chacune des UE fondamentales (i.e. non « complémentaires ») 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Un semestre et une année ne peuvent être validés que si l’</a:t>
            </a:r>
            <a:r>
              <a:rPr lang="fr-F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étudiant.e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 obtenu au moins 8/20 de moyenne à chacune des UE fondamentales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87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E7BB-C16A-9731-E280-99CE5646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9869932" cy="721360"/>
          </a:xfrm>
        </p:spPr>
        <p:txBody>
          <a:bodyPr/>
          <a:lstStyle/>
          <a:p>
            <a:pPr algn="ctr"/>
            <a:r>
              <a:rPr lang="fr-FR" dirty="0"/>
              <a:t>Règlement de la scolarité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ABAB2C-2C32-F945-C1AB-E9F409D79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68" y="1679448"/>
            <a:ext cx="10517632" cy="4962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8D74A1-6D65-0603-5FB4-5C52965F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1" y="139192"/>
            <a:ext cx="1743386" cy="93610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09437A-E7AC-8FB8-FD32-7643F0CD2990}"/>
              </a:ext>
            </a:extLst>
          </p:cNvPr>
          <p:cNvSpPr txBox="1"/>
          <p:nvPr/>
        </p:nvSpPr>
        <p:spPr>
          <a:xfrm>
            <a:off x="1328795" y="5588000"/>
            <a:ext cx="103953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hlinkClick r:id="rId3"/>
              </a:rPr>
              <a:t>https://www.univ-lyon2.fr/formation/reglement-de-scolarite-2022-2026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95C209-1160-F726-4109-9F304D437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68" y="1505053"/>
            <a:ext cx="7645400" cy="38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4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règlement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1905000" y="1719071"/>
            <a:ext cx="8407893" cy="4878281"/>
          </a:xfrm>
        </p:spPr>
        <p:txBody>
          <a:bodyPr>
            <a:normAutofit fontScale="92500" lnSpcReduction="20000"/>
          </a:bodyPr>
          <a:lstStyle/>
          <a:p>
            <a:r>
              <a:rPr lang="fr-FR" sz="2400" b="1" u="sng" dirty="0"/>
              <a:t>Régime spécial d’études : dispense d’assiduité totale ou partielle </a:t>
            </a:r>
          </a:p>
          <a:p>
            <a:pPr marL="45720" indent="0" algn="just">
              <a:buNone/>
            </a:pPr>
            <a:r>
              <a:rPr lang="fr-FR" dirty="0"/>
              <a:t>La demande n’est pas automatique, les TD sont des mises en pratique. Par conséquent, il est difficile de valider ces enseignements sans y avoir participé.</a:t>
            </a:r>
          </a:p>
          <a:p>
            <a:pPr marL="45720" indent="0" algn="just">
              <a:buNone/>
            </a:pPr>
            <a:r>
              <a:rPr lang="fr-FR" dirty="0"/>
              <a:t>En cas de demande, </a:t>
            </a:r>
            <a:r>
              <a:rPr lang="fr-FR" b="1" dirty="0"/>
              <a:t>il est impératif de l’effectuer </a:t>
            </a:r>
            <a:r>
              <a:rPr lang="fr-FR" b="1" u="sng" dirty="0"/>
              <a:t>au plus tard à la fin de la troisième semaine de cours du semestre concerné</a:t>
            </a:r>
            <a:r>
              <a:rPr lang="fr-FR" dirty="0"/>
              <a:t>.</a:t>
            </a:r>
          </a:p>
          <a:p>
            <a:pPr marL="45720" indent="0">
              <a:buNone/>
            </a:pPr>
            <a:endParaRPr lang="fr-FR" b="1" dirty="0"/>
          </a:p>
          <a:p>
            <a:r>
              <a:rPr lang="fr-FR" sz="2400" b="1" dirty="0"/>
              <a:t>Représentants.es des étudiants de la L3 2022-2023 </a:t>
            </a:r>
            <a:r>
              <a:rPr lang="fr-FR" b="1" dirty="0"/>
              <a:t>: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interlocuteurs privilégiés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FR" dirty="0"/>
              <a:t>conseil de perfectionnement</a:t>
            </a:r>
          </a:p>
          <a:p>
            <a:pPr marL="45720" indent="0">
              <a:buNone/>
            </a:pPr>
            <a:endParaRPr lang="fr-FR" b="1" dirty="0"/>
          </a:p>
          <a:p>
            <a:pPr marL="365760" lvl="1" indent="0" algn="ctr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505B3B-8167-C19D-C02F-F0C4E7738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51" y="142480"/>
            <a:ext cx="174338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0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99D8E-7157-DD4D-A4A2-61CBE1B4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MonMaster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985D17A-99D6-9626-AAEF-7870DAA19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917" y="1358267"/>
            <a:ext cx="10736732" cy="5412481"/>
          </a:xfrm>
        </p:spPr>
      </p:pic>
    </p:spTree>
    <p:extLst>
      <p:ext uri="{BB962C8B-B14F-4D97-AF65-F5344CB8AC3E}">
        <p14:creationId xmlns:p14="http://schemas.microsoft.com/office/powerpoint/2010/main" val="1632561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905000" y="1719071"/>
            <a:ext cx="8407893" cy="487828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/>
              <a:t>MASTER 1 Sciences Cognitives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Responsable pédagogique: </a:t>
            </a:r>
          </a:p>
          <a:p>
            <a:pPr marL="365760" lvl="1" indent="0">
              <a:buNone/>
            </a:pPr>
            <a:r>
              <a:rPr lang="fr-FR" dirty="0"/>
              <a:t>Hanna </a:t>
            </a:r>
            <a:r>
              <a:rPr lang="fr-FR" dirty="0" err="1"/>
              <a:t>Chainay</a:t>
            </a:r>
            <a:r>
              <a:rPr lang="fr-FR" dirty="0"/>
              <a:t>– </a:t>
            </a:r>
            <a:r>
              <a:rPr lang="fr-FR" dirty="0">
                <a:hlinkClick r:id="rId3"/>
              </a:rPr>
              <a:t>hanna.chainay@univ-lyon2.fr</a:t>
            </a:r>
            <a:endParaRPr lang="fr-FR" dirty="0"/>
          </a:p>
          <a:p>
            <a:pPr marL="365760" lvl="1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/>
              <a:t>Master 2 Sciences Cognitives </a:t>
            </a:r>
            <a:r>
              <a:rPr lang="fr-FR" dirty="0"/>
              <a:t>: 3 parcours</a:t>
            </a:r>
          </a:p>
          <a:p>
            <a:pPr lvl="1"/>
            <a:r>
              <a:rPr lang="fr-FR" b="1" dirty="0"/>
              <a:t>Sciences Cognitives Fondamentales et Appliquées</a:t>
            </a:r>
          </a:p>
          <a:p>
            <a:pPr marL="365760" lvl="1" indent="0">
              <a:buNone/>
            </a:pPr>
            <a:r>
              <a:rPr lang="fr-FR" dirty="0"/>
              <a:t>	</a:t>
            </a:r>
            <a:r>
              <a:rPr lang="fr-FR" dirty="0" err="1"/>
              <a:t>Resp</a:t>
            </a:r>
            <a:r>
              <a:rPr lang="fr-FR" dirty="0"/>
              <a:t>: G. Plancher </a:t>
            </a:r>
          </a:p>
          <a:p>
            <a:pPr marL="822960" lvl="1" indent="-457200"/>
            <a:r>
              <a:rPr lang="fr-FR" b="1" dirty="0"/>
              <a:t>Interactions Homme-Machine</a:t>
            </a:r>
          </a:p>
          <a:p>
            <a:pPr marL="365760" lvl="1" indent="0">
              <a:buNone/>
            </a:pPr>
            <a:r>
              <a:rPr lang="fr-FR" dirty="0"/>
              <a:t>	</a:t>
            </a:r>
            <a:r>
              <a:rPr lang="fr-FR" dirty="0" err="1"/>
              <a:t>Resp</a:t>
            </a:r>
            <a:r>
              <a:rPr lang="fr-FR" dirty="0"/>
              <a:t>: E. Reynaud et J. Navarro</a:t>
            </a:r>
          </a:p>
          <a:p>
            <a:pPr lvl="1"/>
            <a:r>
              <a:rPr lang="fr-FR" b="1" dirty="0"/>
              <a:t>Neuropsychologie et Neurosciences Cliniques</a:t>
            </a:r>
          </a:p>
          <a:p>
            <a:pPr marL="365760" lvl="1" indent="0">
              <a:buNone/>
            </a:pPr>
            <a:r>
              <a:rPr lang="fr-FR" dirty="0"/>
              <a:t>	Inter-sites Grenoble et Toulouse</a:t>
            </a:r>
          </a:p>
          <a:p>
            <a:pPr marL="365760" lvl="1" indent="0">
              <a:buNone/>
            </a:pPr>
            <a:r>
              <a:rPr lang="fr-FR" dirty="0"/>
              <a:t>	</a:t>
            </a:r>
            <a:r>
              <a:rPr lang="fr-FR" dirty="0" err="1"/>
              <a:t>Resp</a:t>
            </a:r>
            <a:r>
              <a:rPr lang="fr-FR" dirty="0"/>
              <a:t>: H. </a:t>
            </a:r>
            <a:r>
              <a:rPr lang="fr-FR" dirty="0" err="1"/>
              <a:t>Chainay</a:t>
            </a:r>
            <a:r>
              <a:rPr lang="fr-FR" dirty="0"/>
              <a:t> et S. </a:t>
            </a:r>
            <a:r>
              <a:rPr lang="fr-FR" dirty="0" err="1"/>
              <a:t>Massol</a:t>
            </a:r>
            <a:endParaRPr lang="fr-FR" dirty="0"/>
          </a:p>
          <a:p>
            <a:pPr marL="365760" lvl="1" indent="0"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Informations générales </a:t>
            </a:r>
            <a:br>
              <a:rPr lang="fr-FR" dirty="0"/>
            </a:br>
            <a:r>
              <a:rPr lang="fr-FR" dirty="0"/>
              <a:t>Master sciences cognitives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DC2BFB-A8B2-4802-A4A7-7AC050E75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51" y="142480"/>
            <a:ext cx="174338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4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79EB848-5B1F-4737-AF11-2BCB2C569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6800" y="2462550"/>
            <a:ext cx="3241040" cy="2475209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Concours ouvert à tous !</a:t>
            </a:r>
          </a:p>
          <a:p>
            <a:endParaRPr lang="fr-FR" dirty="0"/>
          </a:p>
          <a:p>
            <a:r>
              <a:rPr lang="fr-FR" dirty="0"/>
              <a:t>Accompagnement les mardis de 18 à 20h tout au long de l’année : </a:t>
            </a:r>
            <a:r>
              <a:rPr lang="fr-FR" i="1" dirty="0"/>
              <a:t>théâtre, voix, plaidoirie.. </a:t>
            </a:r>
            <a:r>
              <a:rPr lang="fr-FR" dirty="0"/>
              <a:t>Pour vous préparer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DD6F51-5FA7-4B54-98AF-C777E7B7D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67" t="18370" r="47560" b="5185"/>
          <a:stretch/>
        </p:blipFill>
        <p:spPr>
          <a:xfrm>
            <a:off x="264160" y="274320"/>
            <a:ext cx="8290560" cy="663198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985AD4D-E9AF-DFB5-CFB2-34937BBD47A8}"/>
              </a:ext>
            </a:extLst>
          </p:cNvPr>
          <p:cNvSpPr txBox="1"/>
          <p:nvPr/>
        </p:nvSpPr>
        <p:spPr>
          <a:xfrm>
            <a:off x="8686800" y="867107"/>
            <a:ext cx="3073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Contact :</a:t>
            </a:r>
          </a:p>
          <a:p>
            <a:endParaRPr lang="fr-FR" dirty="0"/>
          </a:p>
          <a:p>
            <a:r>
              <a:rPr lang="fr-FR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Elsa.Laneyrie@univ-lyon2.fr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567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FF4B0-7BE4-4F1E-950F-E5F36BEEB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45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3 </a:t>
            </a:r>
            <a:r>
              <a:rPr lang="fr-FR" sz="4900" b="1" dirty="0">
                <a:solidFill>
                  <a:schemeClr val="accent2"/>
                </a:solidFill>
              </a:rPr>
              <a:t>-ème </a:t>
            </a:r>
            <a:r>
              <a:rPr lang="fr-FR" b="1" dirty="0">
                <a:solidFill>
                  <a:schemeClr val="accent2"/>
                </a:solidFill>
              </a:rPr>
              <a:t>édition du CHALLENGE</a:t>
            </a:r>
            <a:br>
              <a:rPr lang="fr-FR" dirty="0"/>
            </a:br>
            <a:r>
              <a:rPr lang="fr-FR" dirty="0"/>
              <a:t>FUTURS SOUHAITABLES ET POUVOIR D’AGIR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6CD76B-D963-4CC5-83A3-2DE5E2CBF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92837"/>
            <a:ext cx="9144000" cy="45720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Les 23 et 24 novembre 2023 à l’université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8DDF97-E4BA-4497-8CCF-7077C5EA2592}"/>
              </a:ext>
            </a:extLst>
          </p:cNvPr>
          <p:cNvSpPr txBox="1"/>
          <p:nvPr/>
        </p:nvSpPr>
        <p:spPr>
          <a:xfrm>
            <a:off x="772160" y="3203882"/>
            <a:ext cx="112166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L’Institut de psychologie et l’incubateur lumière vous propose deux jours en mode projet autour des « enjeux de citoyenneté participative, d’esprit d’entreprendre et d’écologie</a:t>
            </a:r>
          </a:p>
          <a:p>
            <a:endParaRPr lang="fr-FR" sz="2400" dirty="0"/>
          </a:p>
          <a:p>
            <a:pPr algn="ctr"/>
            <a:r>
              <a:rPr lang="fr-FR" sz="2000" dirty="0"/>
              <a:t> </a:t>
            </a:r>
            <a:r>
              <a:rPr lang="fr-FR" sz="2000" b="1" dirty="0"/>
              <a:t>OUVERT AUX ETUDIANT.ES DE</a:t>
            </a:r>
            <a:r>
              <a:rPr lang="fr-FR" sz="2000" dirty="0"/>
              <a:t> </a:t>
            </a:r>
            <a:r>
              <a:rPr lang="fr-FR" sz="2000" b="1" dirty="0"/>
              <a:t>L1, L2, L3, MASTER DE PSYCHOLOGIE ET SCIENCES COGNITIVES </a:t>
            </a:r>
          </a:p>
          <a:p>
            <a:pPr algn="ctr"/>
            <a:r>
              <a:rPr lang="fr-FR" sz="2400" b="1" dirty="0"/>
              <a:t>Cours dispensés sur les deux jours</a:t>
            </a:r>
          </a:p>
          <a:p>
            <a:pPr algn="ctr"/>
            <a:r>
              <a:rPr lang="fr-FR" sz="2400" b="1" dirty="0"/>
              <a:t>Inscription obligatoire (lien à venir)</a:t>
            </a:r>
          </a:p>
          <a:p>
            <a:pPr algn="ctr"/>
            <a:endParaRPr lang="fr-FR" sz="2400" b="1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04CDB30-6B21-4E3D-BA8B-3F9EBDCFBCC2}"/>
              </a:ext>
            </a:extLst>
          </p:cNvPr>
          <p:cNvSpPr/>
          <p:nvPr/>
        </p:nvSpPr>
        <p:spPr>
          <a:xfrm>
            <a:off x="46603" y="4475797"/>
            <a:ext cx="2108200" cy="1757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100% des étudiant.es le recommande</a:t>
            </a:r>
          </a:p>
        </p:txBody>
      </p:sp>
    </p:spTree>
    <p:extLst>
      <p:ext uri="{BB962C8B-B14F-4D97-AF65-F5344CB8AC3E}">
        <p14:creationId xmlns:p14="http://schemas.microsoft.com/office/powerpoint/2010/main" val="396443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3A25CE7-000B-0EFD-E237-C761D74E4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44" y="140843"/>
            <a:ext cx="5372376" cy="64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0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 La Queue du Mickey">
            <a:extLst>
              <a:ext uri="{FF2B5EF4-FFF2-40B4-BE49-F238E27FC236}">
                <a16:creationId xmlns:a16="http://schemas.microsoft.com/office/drawing/2014/main" id="{BA181A65-CB33-4FBF-9934-6A2E2722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8" y="0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52FB7D7-ADC2-4EC9-A494-27DCA5865397}"/>
              </a:ext>
            </a:extLst>
          </p:cNvPr>
          <p:cNvSpPr txBox="1"/>
          <p:nvPr/>
        </p:nvSpPr>
        <p:spPr>
          <a:xfrm>
            <a:off x="6380480" y="2479040"/>
            <a:ext cx="5181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Invitation ! </a:t>
            </a:r>
          </a:p>
          <a:p>
            <a:pPr algn="ctr"/>
            <a:r>
              <a:rPr lang="fr-FR" sz="2800" dirty="0"/>
              <a:t>Un spectacle gratuit à l’université sur l’injonction au bonheur…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72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EDB41BE-3B8E-40A0-B799-2D101D9D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55847"/>
            <a:ext cx="8381260" cy="1054394"/>
          </a:xfrm>
        </p:spPr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</a:t>
            </a:r>
            <a:r>
              <a:rPr lang="en-US" dirty="0" err="1"/>
              <a:t>Asso</a:t>
            </a:r>
            <a:r>
              <a:rPr lang="en-US" dirty="0"/>
              <a:t> ESTIGMA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0C006A-0787-E4B8-CACF-CBD5745F8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43" y="1410241"/>
            <a:ext cx="10816910" cy="464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E7BB-C16A-9731-E280-99CE5646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9869932" cy="721360"/>
          </a:xfrm>
        </p:spPr>
        <p:txBody>
          <a:bodyPr/>
          <a:lstStyle/>
          <a:p>
            <a:pPr algn="ctr"/>
            <a:r>
              <a:rPr lang="fr-FR" dirty="0"/>
              <a:t>Généralités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872435-20F9-FE8A-404D-D2627E645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1" y="80588"/>
            <a:ext cx="1743386" cy="9361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2FFF8E6-6E56-6769-4A24-42FD3F9B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40" y="1484744"/>
            <a:ext cx="9583568" cy="50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1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614896-5587-E574-279A-A9ACDA964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786" y="316887"/>
            <a:ext cx="1743386" cy="9361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7F820C7-FBD4-8604-AC33-75055FD7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91" y="1109895"/>
            <a:ext cx="10826983" cy="53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E7BB-C16A-9731-E280-99CE5646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9869932" cy="721360"/>
          </a:xfrm>
        </p:spPr>
        <p:txBody>
          <a:bodyPr/>
          <a:lstStyle/>
          <a:p>
            <a:pPr algn="ctr"/>
            <a:r>
              <a:rPr lang="fr-FR" dirty="0"/>
              <a:t>Inscription pédagogique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ABAB2C-2C32-F945-C1AB-E9F409D79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68" y="1679448"/>
            <a:ext cx="10517632" cy="4962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8D74A1-6D65-0603-5FB4-5C52965F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51" y="139192"/>
            <a:ext cx="1743386" cy="93610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09437A-E7AC-8FB8-FD32-7643F0CD2990}"/>
              </a:ext>
            </a:extLst>
          </p:cNvPr>
          <p:cNvSpPr txBox="1"/>
          <p:nvPr/>
        </p:nvSpPr>
        <p:spPr>
          <a:xfrm>
            <a:off x="1640973" y="1411658"/>
            <a:ext cx="98699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Inscriptions pédagogiques pour le semestre 5 se feront via l'IPWEB </a:t>
            </a:r>
            <a:r>
              <a:rPr lang="fr-FR" sz="2000" b="1" dirty="0"/>
              <a:t>du 6 septembre (10h) au 10 septembre inclus (23h59)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Inscriptions de la langue CLES Anglais (fortement conseillé en L3 et obligatoire en Master 1 Sciences Cognitives) via l'IPWEB</a:t>
            </a:r>
          </a:p>
          <a:p>
            <a:pPr marL="45720" indent="0">
              <a:buNone/>
            </a:pPr>
            <a:endParaRPr lang="fr-FR" sz="2400" dirty="0"/>
          </a:p>
          <a:p>
            <a:pPr marL="45720" indent="0">
              <a:buNone/>
            </a:pPr>
            <a:r>
              <a:rPr lang="fr-FR" sz="2400" dirty="0"/>
              <a:t>	ATTENTION : pour tout changement de langue, s’adresser au Centre de Langues – bureau OR40</a:t>
            </a: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A0F0F5-B2AE-8B21-4C9D-0B608E9CC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46" y="3281365"/>
            <a:ext cx="10618507" cy="33607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EA9B7B-B35F-6C29-923B-662FEAA8B52B}"/>
              </a:ext>
            </a:extLst>
          </p:cNvPr>
          <p:cNvSpPr/>
          <p:nvPr/>
        </p:nvSpPr>
        <p:spPr>
          <a:xfrm>
            <a:off x="3208770" y="3878685"/>
            <a:ext cx="2622185" cy="572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78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E7BB-C16A-9731-E280-99CE5646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18" y="81967"/>
            <a:ext cx="9869932" cy="721360"/>
          </a:xfrm>
        </p:spPr>
        <p:txBody>
          <a:bodyPr/>
          <a:lstStyle/>
          <a:p>
            <a:pPr algn="ctr"/>
            <a:r>
              <a:rPr lang="fr-FR" dirty="0"/>
              <a:t>Présentation des UE et EP Semestre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ABAB2C-2C32-F945-C1AB-E9F409D79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8" y="1654048"/>
            <a:ext cx="10517632" cy="4962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8D74A1-6D65-0603-5FB4-5C52965F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60" y="81967"/>
            <a:ext cx="1743386" cy="93610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BED7E01-7F33-1E96-C86C-BFA5240A4D13}"/>
              </a:ext>
            </a:extLst>
          </p:cNvPr>
          <p:cNvSpPr txBox="1">
            <a:spLocks/>
          </p:cNvSpPr>
          <p:nvPr/>
        </p:nvSpPr>
        <p:spPr>
          <a:xfrm>
            <a:off x="-1421568" y="550019"/>
            <a:ext cx="9869932" cy="721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/>
              <a:t>UE Fondamentales majeures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380415B-94B2-8017-2CE7-48E1F26D4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" y="1018071"/>
            <a:ext cx="10269496" cy="575796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27349D0-6A94-44CE-7E04-6E2E9953B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307" y="3377696"/>
            <a:ext cx="2269919" cy="5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E7BB-C16A-9731-E280-99CE5646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18" y="81967"/>
            <a:ext cx="9869932" cy="721360"/>
          </a:xfrm>
        </p:spPr>
        <p:txBody>
          <a:bodyPr/>
          <a:lstStyle/>
          <a:p>
            <a:pPr algn="ctr"/>
            <a:r>
              <a:rPr lang="fr-FR" dirty="0"/>
              <a:t>Présentation des UE et EP Semestre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ABAB2C-2C32-F945-C1AB-E9F409D79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8" y="1654048"/>
            <a:ext cx="10517632" cy="4962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8D74A1-6D65-0603-5FB4-5C52965F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51" y="142480"/>
            <a:ext cx="1743386" cy="93610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BED7E01-7F33-1E96-C86C-BFA5240A4D13}"/>
              </a:ext>
            </a:extLst>
          </p:cNvPr>
          <p:cNvSpPr txBox="1">
            <a:spLocks/>
          </p:cNvSpPr>
          <p:nvPr/>
        </p:nvSpPr>
        <p:spPr>
          <a:xfrm>
            <a:off x="-1547464" y="803327"/>
            <a:ext cx="9869932" cy="721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UE Complémentaires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AAE9A5-9A57-05EB-BAA8-79BA85B90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687"/>
            <a:ext cx="11652837" cy="45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7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E7BB-C16A-9731-E280-99CE5646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18" y="81967"/>
            <a:ext cx="9869932" cy="721360"/>
          </a:xfrm>
        </p:spPr>
        <p:txBody>
          <a:bodyPr/>
          <a:lstStyle/>
          <a:p>
            <a:pPr algn="ctr"/>
            <a:r>
              <a:rPr lang="fr-FR" dirty="0"/>
              <a:t>Présentation des UE et EP Semestre 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ABAB2C-2C32-F945-C1AB-E9F409D79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8" y="1654048"/>
            <a:ext cx="10517632" cy="4962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8D74A1-6D65-0603-5FB4-5C52965F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60" y="81967"/>
            <a:ext cx="1743386" cy="93610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BED7E01-7F33-1E96-C86C-BFA5240A4D13}"/>
              </a:ext>
            </a:extLst>
          </p:cNvPr>
          <p:cNvSpPr txBox="1">
            <a:spLocks/>
          </p:cNvSpPr>
          <p:nvPr/>
        </p:nvSpPr>
        <p:spPr>
          <a:xfrm>
            <a:off x="-1421568" y="632480"/>
            <a:ext cx="9869932" cy="721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/>
              <a:t>UE Fondamentales majeures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CBF1007-B71B-6E45-6423-7E37F2E43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3" y="1188590"/>
            <a:ext cx="9262194" cy="55389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9D53F8-1DDA-8E27-466B-AB99CAF9C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577" y="3238548"/>
            <a:ext cx="2269919" cy="5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5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E7BB-C16A-9731-E280-99CE5646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18" y="81967"/>
            <a:ext cx="9869932" cy="721360"/>
          </a:xfrm>
        </p:spPr>
        <p:txBody>
          <a:bodyPr/>
          <a:lstStyle/>
          <a:p>
            <a:pPr algn="ctr"/>
            <a:r>
              <a:rPr lang="fr-FR" dirty="0"/>
              <a:t>Présentation des UE et EP Semestre 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ABAB2C-2C32-F945-C1AB-E9F409D79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8" y="1654048"/>
            <a:ext cx="10517632" cy="49626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8D74A1-6D65-0603-5FB4-5C52965F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51" y="142480"/>
            <a:ext cx="1743386" cy="93610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BED7E01-7F33-1E96-C86C-BFA5240A4D13}"/>
              </a:ext>
            </a:extLst>
          </p:cNvPr>
          <p:cNvSpPr txBox="1">
            <a:spLocks/>
          </p:cNvSpPr>
          <p:nvPr/>
        </p:nvSpPr>
        <p:spPr>
          <a:xfrm>
            <a:off x="-1421568" y="632480"/>
            <a:ext cx="9869932" cy="721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/>
              <a:t>UE Complémentaires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959C9E-AB35-EEE5-BE91-EB8762A2B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28" y="1629097"/>
            <a:ext cx="11172502" cy="43542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A96C8E-FCB2-CBEF-B595-5DD713CEABEE}"/>
              </a:ext>
            </a:extLst>
          </p:cNvPr>
          <p:cNvSpPr/>
          <p:nvPr/>
        </p:nvSpPr>
        <p:spPr>
          <a:xfrm>
            <a:off x="2928730" y="3193774"/>
            <a:ext cx="2445026" cy="4704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E480B-A662-1088-F360-A6F2F9347933}"/>
              </a:ext>
            </a:extLst>
          </p:cNvPr>
          <p:cNvSpPr/>
          <p:nvPr/>
        </p:nvSpPr>
        <p:spPr>
          <a:xfrm>
            <a:off x="2928730" y="5314122"/>
            <a:ext cx="2378766" cy="3909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67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EE7F4-F19B-7A26-BEC7-9F639458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BIDI SCIENCES COGNITIVES / PSYCHOLOGIE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469776D-4BBE-DA19-2CDE-57A4E60F7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568" y="2412729"/>
            <a:ext cx="6305874" cy="325771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6AAF6F-B1B0-27CC-8CF0-D90A1561C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110" y="2241489"/>
            <a:ext cx="5740695" cy="11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5689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483</Words>
  <Application>Microsoft Office PowerPoint</Application>
  <PresentationFormat>Grand écran</PresentationFormat>
  <Paragraphs>65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arial</vt:lpstr>
      <vt:lpstr>Avenir Next LT Pro</vt:lpstr>
      <vt:lpstr>Calibri</vt:lpstr>
      <vt:lpstr>Montserrat</vt:lpstr>
      <vt:lpstr>Wingdings</vt:lpstr>
      <vt:lpstr>AccentBoxVTI</vt:lpstr>
      <vt:lpstr>Réunion de rentrée</vt:lpstr>
      <vt:lpstr>Généralités</vt:lpstr>
      <vt:lpstr>Présentation PowerPoint</vt:lpstr>
      <vt:lpstr>Inscription pédagogique</vt:lpstr>
      <vt:lpstr>Présentation des UE et EP Semestre 5</vt:lpstr>
      <vt:lpstr>Présentation des UE et EP Semestre 5</vt:lpstr>
      <vt:lpstr>Présentation des UE et EP Semestre 6</vt:lpstr>
      <vt:lpstr>Présentation des UE et EP Semestre 6</vt:lpstr>
      <vt:lpstr>BIDI SCIENCES COGNITIVES / PSYCHOLOGIE</vt:lpstr>
      <vt:lpstr>Compensations et Notes Seuil</vt:lpstr>
      <vt:lpstr>Règlement de la scolarité</vt:lpstr>
      <vt:lpstr>Rappel règlement</vt:lpstr>
      <vt:lpstr>MonMaster</vt:lpstr>
      <vt:lpstr>Informations générales  Master sciences cognitives</vt:lpstr>
      <vt:lpstr>Présentation PowerPoint</vt:lpstr>
      <vt:lpstr>3 -ème édition du CHALLENGE FUTURS SOUHAITABLES ET POUVOIR D’AGIR</vt:lpstr>
      <vt:lpstr>Présentation PowerPoint</vt:lpstr>
      <vt:lpstr>Présentation PowerPoint</vt:lpstr>
      <vt:lpstr>Présentation Asso ESTIGMA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 rentrée</dc:title>
  <dc:creator>Hakim Djeriouat</dc:creator>
  <cp:lastModifiedBy>Vicky Nguyen</cp:lastModifiedBy>
  <cp:revision>15</cp:revision>
  <dcterms:created xsi:type="dcterms:W3CDTF">2022-09-04T10:39:07Z</dcterms:created>
  <dcterms:modified xsi:type="dcterms:W3CDTF">2023-09-06T07:34:39Z</dcterms:modified>
</cp:coreProperties>
</file>